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58" r:id="rId10"/>
    <p:sldId id="259" r:id="rId11"/>
    <p:sldId id="270" r:id="rId12"/>
    <p:sldId id="271" r:id="rId13"/>
    <p:sldId id="272" r:id="rId14"/>
    <p:sldId id="273" r:id="rId15"/>
    <p:sldId id="274" r:id="rId16"/>
    <p:sldId id="275" r:id="rId17"/>
    <p:sldId id="277" r:id="rId18"/>
    <p:sldId id="279" r:id="rId19"/>
    <p:sldId id="281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ssio Finamore" initials="AF" lastIdx="6" clrIdx="0">
    <p:extLst>
      <p:ext uri="{19B8F6BF-5375-455C-9EA6-DF929625EA0E}">
        <p15:presenceInfo xmlns:p15="http://schemas.microsoft.com/office/powerpoint/2012/main" userId="Alessio Finamor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2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2-24T01:33:52.284" idx="2">
    <p:pos x="10" y="10"/>
    <p:text>Login</p:text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104B-8048-41D3-9AD8-AA163A1F1B18}" type="datetimeFigureOut">
              <a:rPr lang="it-IT" smtClean="0"/>
              <a:t>24/02/2017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A3AB-40B8-4124-8D49-14C07112D2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0814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104B-8048-41D3-9AD8-AA163A1F1B18}" type="datetimeFigureOut">
              <a:rPr lang="it-IT" smtClean="0"/>
              <a:t>24/02/2017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A3AB-40B8-4124-8D49-14C07112D2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6931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104B-8048-41D3-9AD8-AA163A1F1B18}" type="datetimeFigureOut">
              <a:rPr lang="it-IT" smtClean="0"/>
              <a:t>24/02/2017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A3AB-40B8-4124-8D49-14C07112D2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9632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104B-8048-41D3-9AD8-AA163A1F1B18}" type="datetimeFigureOut">
              <a:rPr lang="it-IT" smtClean="0"/>
              <a:t>24/02/2017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A3AB-40B8-4124-8D49-14C07112D2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526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104B-8048-41D3-9AD8-AA163A1F1B18}" type="datetimeFigureOut">
              <a:rPr lang="it-IT" smtClean="0"/>
              <a:t>24/02/2017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A3AB-40B8-4124-8D49-14C07112D2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9353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104B-8048-41D3-9AD8-AA163A1F1B18}" type="datetimeFigureOut">
              <a:rPr lang="it-IT" smtClean="0"/>
              <a:t>24/02/2017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A3AB-40B8-4124-8D49-14C07112D2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7209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104B-8048-41D3-9AD8-AA163A1F1B18}" type="datetimeFigureOut">
              <a:rPr lang="it-IT" smtClean="0"/>
              <a:t>24/02/2017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A3AB-40B8-4124-8D49-14C07112D2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9020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104B-8048-41D3-9AD8-AA163A1F1B18}" type="datetimeFigureOut">
              <a:rPr lang="it-IT" smtClean="0"/>
              <a:t>24/02/2017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A3AB-40B8-4124-8D49-14C07112D2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2579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104B-8048-41D3-9AD8-AA163A1F1B18}" type="datetimeFigureOut">
              <a:rPr lang="it-IT" smtClean="0"/>
              <a:t>24/02/2017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A3AB-40B8-4124-8D49-14C07112D2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9977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104B-8048-41D3-9AD8-AA163A1F1B18}" type="datetimeFigureOut">
              <a:rPr lang="it-IT" smtClean="0"/>
              <a:t>24/02/2017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A3AB-40B8-4124-8D49-14C07112D2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0446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104B-8048-41D3-9AD8-AA163A1F1B18}" type="datetimeFigureOut">
              <a:rPr lang="it-IT" smtClean="0"/>
              <a:t>24/02/2017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A3AB-40B8-4124-8D49-14C07112D2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5764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E104B-8048-41D3-9AD8-AA163A1F1B18}" type="datetimeFigureOut">
              <a:rPr lang="it-IT" smtClean="0"/>
              <a:t>24/02/2017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AA3AB-40B8-4124-8D49-14C07112D2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190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dobe.com/docs/en/aem/6-2/author/screens.html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dobe.com/docs/en/aem/6-2/author/page-authoring.html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2670843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2"/>
          <p:cNvCxnSpPr>
            <a:cxnSpLocks/>
          </p:cNvCxnSpPr>
          <p:nvPr/>
        </p:nvCxnSpPr>
        <p:spPr>
          <a:xfrm flipH="1" flipV="1">
            <a:off x="486383" y="865762"/>
            <a:ext cx="682397" cy="1994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/>
          <p:cNvSpPr txBox="1"/>
          <p:nvPr/>
        </p:nvSpPr>
        <p:spPr>
          <a:xfrm>
            <a:off x="856034" y="285993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Click</a:t>
            </a:r>
          </a:p>
        </p:txBody>
      </p:sp>
      <p:cxnSp>
        <p:nvCxnSpPr>
          <p:cNvPr id="8" name="Straight Arrow Connector 2"/>
          <p:cNvCxnSpPr>
            <a:cxnSpLocks/>
          </p:cNvCxnSpPr>
          <p:nvPr/>
        </p:nvCxnSpPr>
        <p:spPr>
          <a:xfrm flipV="1">
            <a:off x="2519464" y="3638145"/>
            <a:ext cx="1439694" cy="1605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/>
          <p:cNvSpPr txBox="1"/>
          <p:nvPr/>
        </p:nvSpPr>
        <p:spPr>
          <a:xfrm>
            <a:off x="1932760" y="5185377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</a:p>
        </p:txBody>
      </p:sp>
    </p:spTree>
    <p:extLst>
      <p:ext uri="{BB962C8B-B14F-4D97-AF65-F5344CB8AC3E}">
        <p14:creationId xmlns:p14="http://schemas.microsoft.com/office/powerpoint/2010/main" val="4006570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Straight Arrow Connector 2"/>
          <p:cNvCxnSpPr>
            <a:cxnSpLocks/>
          </p:cNvCxnSpPr>
          <p:nvPr/>
        </p:nvCxnSpPr>
        <p:spPr>
          <a:xfrm flipH="1" flipV="1">
            <a:off x="5359940" y="2237363"/>
            <a:ext cx="2859932" cy="2461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/>
          <p:cNvSpPr txBox="1"/>
          <p:nvPr/>
        </p:nvSpPr>
        <p:spPr>
          <a:xfrm>
            <a:off x="6164293" y="2617274"/>
            <a:ext cx="136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935967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Straight Arrow Connector 2"/>
          <p:cNvCxnSpPr>
            <a:cxnSpLocks/>
          </p:cNvCxnSpPr>
          <p:nvPr/>
        </p:nvCxnSpPr>
        <p:spPr>
          <a:xfrm>
            <a:off x="1089498" y="2617274"/>
            <a:ext cx="3472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/>
          <p:cNvSpPr txBox="1"/>
          <p:nvPr/>
        </p:nvSpPr>
        <p:spPr>
          <a:xfrm>
            <a:off x="2633153" y="2179530"/>
            <a:ext cx="136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1561500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Straight Arrow Connector 2"/>
          <p:cNvCxnSpPr>
            <a:cxnSpLocks/>
          </p:cNvCxnSpPr>
          <p:nvPr/>
        </p:nvCxnSpPr>
        <p:spPr>
          <a:xfrm flipH="1" flipV="1">
            <a:off x="6517532" y="4202349"/>
            <a:ext cx="1605064" cy="486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/>
          <p:cNvSpPr txBox="1"/>
          <p:nvPr/>
        </p:nvSpPr>
        <p:spPr>
          <a:xfrm>
            <a:off x="6635357" y="3833017"/>
            <a:ext cx="136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Drag &amp; Drop</a:t>
            </a:r>
          </a:p>
        </p:txBody>
      </p:sp>
      <p:sp>
        <p:nvSpPr>
          <p:cNvPr id="7" name="Rettangolo 6"/>
          <p:cNvSpPr/>
          <p:nvPr/>
        </p:nvSpPr>
        <p:spPr>
          <a:xfrm>
            <a:off x="1517515" y="262647"/>
            <a:ext cx="214008" cy="3307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Straight Arrow Connector 2"/>
          <p:cNvCxnSpPr>
            <a:cxnSpLocks/>
            <a:endCxn id="7" idx="1"/>
          </p:cNvCxnSpPr>
          <p:nvPr/>
        </p:nvCxnSpPr>
        <p:spPr>
          <a:xfrm flipV="1">
            <a:off x="1225685" y="428017"/>
            <a:ext cx="291830" cy="457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/>
          <p:cNvSpPr/>
          <p:nvPr/>
        </p:nvSpPr>
        <p:spPr>
          <a:xfrm>
            <a:off x="527946" y="778215"/>
            <a:ext cx="911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Editor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37812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Straight Arrow Connector 2"/>
          <p:cNvCxnSpPr>
            <a:cxnSpLocks/>
          </p:cNvCxnSpPr>
          <p:nvPr/>
        </p:nvCxnSpPr>
        <p:spPr>
          <a:xfrm>
            <a:off x="1158320" y="3687317"/>
            <a:ext cx="3812514" cy="836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/>
          <p:cNvSpPr txBox="1"/>
          <p:nvPr/>
        </p:nvSpPr>
        <p:spPr>
          <a:xfrm>
            <a:off x="3304361" y="3813777"/>
            <a:ext cx="136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1794856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10395216" y="4776600"/>
            <a:ext cx="62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Click</a:t>
            </a:r>
          </a:p>
        </p:txBody>
      </p:sp>
      <p:cxnSp>
        <p:nvCxnSpPr>
          <p:cNvPr id="6" name="Straight Arrow Connector 2"/>
          <p:cNvCxnSpPr>
            <a:cxnSpLocks/>
          </p:cNvCxnSpPr>
          <p:nvPr/>
        </p:nvCxnSpPr>
        <p:spPr>
          <a:xfrm>
            <a:off x="10829806" y="2178996"/>
            <a:ext cx="162449" cy="1099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10395216" y="1809663"/>
            <a:ext cx="62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Click</a:t>
            </a:r>
          </a:p>
        </p:txBody>
      </p:sp>
      <p:cxnSp>
        <p:nvCxnSpPr>
          <p:cNvPr id="13" name="Straight Arrow Connector 2"/>
          <p:cNvCxnSpPr>
            <a:cxnSpLocks/>
          </p:cNvCxnSpPr>
          <p:nvPr/>
        </p:nvCxnSpPr>
        <p:spPr>
          <a:xfrm>
            <a:off x="10858259" y="5074596"/>
            <a:ext cx="162449" cy="1099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229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Arrow Connector 2"/>
          <p:cNvCxnSpPr>
            <a:cxnSpLocks/>
          </p:cNvCxnSpPr>
          <p:nvPr/>
        </p:nvCxnSpPr>
        <p:spPr>
          <a:xfrm flipH="1">
            <a:off x="8932092" y="4309353"/>
            <a:ext cx="1751798" cy="162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10249300" y="3940020"/>
            <a:ext cx="62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835839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1517515" y="262647"/>
            <a:ext cx="642026" cy="3307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" name="Straight Arrow Connector 2"/>
          <p:cNvCxnSpPr>
            <a:cxnSpLocks/>
          </p:cNvCxnSpPr>
          <p:nvPr/>
        </p:nvCxnSpPr>
        <p:spPr>
          <a:xfrm flipV="1">
            <a:off x="1517515" y="496111"/>
            <a:ext cx="214008" cy="282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7"/>
          <p:cNvSpPr/>
          <p:nvPr/>
        </p:nvSpPr>
        <p:spPr>
          <a:xfrm>
            <a:off x="887870" y="710119"/>
            <a:ext cx="756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Editor</a:t>
            </a:r>
            <a:endParaRPr lang="it-IT" dirty="0"/>
          </a:p>
        </p:txBody>
      </p:sp>
      <p:cxnSp>
        <p:nvCxnSpPr>
          <p:cNvPr id="12" name="Straight Arrow Connector 2"/>
          <p:cNvCxnSpPr>
            <a:cxnSpLocks/>
          </p:cNvCxnSpPr>
          <p:nvPr/>
        </p:nvCxnSpPr>
        <p:spPr>
          <a:xfrm flipV="1">
            <a:off x="8239328" y="1167320"/>
            <a:ext cx="1721795" cy="9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tangolo 12"/>
          <p:cNvSpPr/>
          <p:nvPr/>
        </p:nvSpPr>
        <p:spPr>
          <a:xfrm>
            <a:off x="7664806" y="982654"/>
            <a:ext cx="756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Click</a:t>
            </a:r>
            <a:endParaRPr lang="it-IT" dirty="0"/>
          </a:p>
        </p:txBody>
      </p:sp>
      <p:cxnSp>
        <p:nvCxnSpPr>
          <p:cNvPr id="16" name="Straight Arrow Connector 2"/>
          <p:cNvCxnSpPr>
            <a:cxnSpLocks/>
          </p:cNvCxnSpPr>
          <p:nvPr/>
        </p:nvCxnSpPr>
        <p:spPr>
          <a:xfrm>
            <a:off x="2452098" y="3755411"/>
            <a:ext cx="1040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2244046" y="3755411"/>
            <a:ext cx="1369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Drag &amp; Drop</a:t>
            </a:r>
          </a:p>
        </p:txBody>
      </p:sp>
      <p:cxnSp>
        <p:nvCxnSpPr>
          <p:cNvPr id="21" name="Straight Arrow Connector 2"/>
          <p:cNvCxnSpPr>
            <a:cxnSpLocks/>
          </p:cNvCxnSpPr>
          <p:nvPr/>
        </p:nvCxnSpPr>
        <p:spPr>
          <a:xfrm flipV="1">
            <a:off x="2452098" y="2169268"/>
            <a:ext cx="6565442" cy="3025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/>
          <p:cNvSpPr txBox="1"/>
          <p:nvPr/>
        </p:nvSpPr>
        <p:spPr>
          <a:xfrm>
            <a:off x="2928753" y="4937373"/>
            <a:ext cx="1369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Drag &amp; Drop</a:t>
            </a:r>
          </a:p>
        </p:txBody>
      </p:sp>
      <p:cxnSp>
        <p:nvCxnSpPr>
          <p:cNvPr id="14" name="Straight Arrow Connector 2"/>
          <p:cNvCxnSpPr>
            <a:cxnSpLocks/>
          </p:cNvCxnSpPr>
          <p:nvPr/>
        </p:nvCxnSpPr>
        <p:spPr>
          <a:xfrm flipV="1">
            <a:off x="11536140" y="778214"/>
            <a:ext cx="26864" cy="4159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/>
          <p:cNvSpPr/>
          <p:nvPr/>
        </p:nvSpPr>
        <p:spPr>
          <a:xfrm>
            <a:off x="11190189" y="4937373"/>
            <a:ext cx="756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Click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9520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62933"/>
          </a:xfrm>
        </p:spPr>
        <p:txBody>
          <a:bodyPr>
            <a:normAutofit fontScale="90000"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Adobe</a:t>
            </a:r>
            <a:r>
              <a:rPr lang="it-IT" b="1" dirty="0"/>
              <a:t> Experience Manager 6.2</a:t>
            </a:r>
            <a:br>
              <a:rPr lang="it-IT" b="1" dirty="0"/>
            </a:br>
            <a:r>
              <a:rPr lang="it-IT" b="1" dirty="0" err="1"/>
              <a:t>Screens</a:t>
            </a:r>
            <a:r>
              <a:rPr lang="it-IT" b="1" dirty="0"/>
              <a:t> Authoring </a:t>
            </a:r>
            <a:r>
              <a:rPr lang="it-IT" b="1" dirty="0" err="1"/>
              <a:t>Capabilites</a:t>
            </a:r>
            <a:br>
              <a:rPr lang="it-IT" b="1" dirty="0"/>
            </a:br>
            <a:endParaRPr lang="it-IT" dirty="0"/>
          </a:p>
        </p:txBody>
      </p:sp>
      <p:sp>
        <p:nvSpPr>
          <p:cNvPr id="3" name="Titolo 1"/>
          <p:cNvSpPr txBox="1">
            <a:spLocks/>
          </p:cNvSpPr>
          <p:nvPr/>
        </p:nvSpPr>
        <p:spPr>
          <a:xfrm>
            <a:off x="973975" y="3185911"/>
            <a:ext cx="10515600" cy="1762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900" b="1" dirty="0">
                <a:hlinkClick r:id="rId2"/>
              </a:rPr>
              <a:t>https://docs.adobe.com/docs/en/aem/6-2/author/screens.html</a:t>
            </a:r>
            <a:endParaRPr lang="it-IT" sz="2900" b="1" dirty="0"/>
          </a:p>
          <a:p>
            <a:br>
              <a:rPr lang="it-IT" b="1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79725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62933"/>
          </a:xfrm>
        </p:spPr>
        <p:txBody>
          <a:bodyPr>
            <a:normAutofit fontScale="90000"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Adobe</a:t>
            </a:r>
            <a:r>
              <a:rPr lang="it-IT" b="1" dirty="0"/>
              <a:t> Experience Manager 6.2</a:t>
            </a:r>
            <a:br>
              <a:rPr lang="it-IT" b="1" dirty="0"/>
            </a:br>
            <a:r>
              <a:rPr lang="it-IT" b="1" dirty="0"/>
              <a:t>Authoring </a:t>
            </a:r>
            <a:r>
              <a:rPr lang="it-IT" b="1" dirty="0" err="1"/>
              <a:t>Pages</a:t>
            </a:r>
            <a:br>
              <a:rPr lang="it-IT" b="1" dirty="0"/>
            </a:br>
            <a:endParaRPr lang="it-IT" dirty="0"/>
          </a:p>
        </p:txBody>
      </p:sp>
      <p:sp>
        <p:nvSpPr>
          <p:cNvPr id="3" name="Titolo 1"/>
          <p:cNvSpPr txBox="1">
            <a:spLocks/>
          </p:cNvSpPr>
          <p:nvPr/>
        </p:nvSpPr>
        <p:spPr>
          <a:xfrm>
            <a:off x="973975" y="3185911"/>
            <a:ext cx="10515600" cy="1762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900" b="1" dirty="0">
                <a:hlinkClick r:id="rId2"/>
              </a:rPr>
              <a:t>https://docs.adobe.com/docs/en/aem/6-2/author/page-authoring.html</a:t>
            </a:r>
            <a:endParaRPr lang="it-IT" sz="2900" b="1" dirty="0"/>
          </a:p>
          <a:p>
            <a:br>
              <a:rPr lang="it-IT" b="1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044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Login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2"/>
          <p:cNvCxnSpPr>
            <a:cxnSpLocks/>
          </p:cNvCxnSpPr>
          <p:nvPr/>
        </p:nvCxnSpPr>
        <p:spPr>
          <a:xfrm flipH="1" flipV="1">
            <a:off x="272374" y="817125"/>
            <a:ext cx="1303506" cy="3872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/>
          <p:cNvSpPr txBox="1"/>
          <p:nvPr/>
        </p:nvSpPr>
        <p:spPr>
          <a:xfrm>
            <a:off x="1535508" y="4159404"/>
            <a:ext cx="62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955379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09" y="-59385"/>
            <a:ext cx="12192000" cy="6858000"/>
          </a:xfrm>
          <a:prstGeom prst="rect">
            <a:avLst/>
          </a:prstGeom>
        </p:spPr>
      </p:pic>
      <p:cxnSp>
        <p:nvCxnSpPr>
          <p:cNvPr id="5" name="Straight Arrow Connector 2"/>
          <p:cNvCxnSpPr>
            <a:cxnSpLocks/>
          </p:cNvCxnSpPr>
          <p:nvPr/>
        </p:nvCxnSpPr>
        <p:spPr>
          <a:xfrm>
            <a:off x="1968137" y="2403566"/>
            <a:ext cx="1802674" cy="618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/>
          <p:cNvSpPr txBox="1"/>
          <p:nvPr/>
        </p:nvSpPr>
        <p:spPr>
          <a:xfrm>
            <a:off x="2556728" y="2837208"/>
            <a:ext cx="62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813818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Arrow Connector 2"/>
          <p:cNvCxnSpPr>
            <a:cxnSpLocks/>
          </p:cNvCxnSpPr>
          <p:nvPr/>
        </p:nvCxnSpPr>
        <p:spPr>
          <a:xfrm>
            <a:off x="1018902" y="1584960"/>
            <a:ext cx="1271452" cy="2229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/>
          <p:cNvSpPr txBox="1"/>
          <p:nvPr/>
        </p:nvSpPr>
        <p:spPr>
          <a:xfrm>
            <a:off x="1547295" y="345512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246205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Arrow Connector 2"/>
          <p:cNvCxnSpPr>
            <a:cxnSpLocks/>
          </p:cNvCxnSpPr>
          <p:nvPr/>
        </p:nvCxnSpPr>
        <p:spPr>
          <a:xfrm flipV="1">
            <a:off x="8342811" y="4500563"/>
            <a:ext cx="1942012" cy="1636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/>
          <p:cNvSpPr txBox="1"/>
          <p:nvPr/>
        </p:nvSpPr>
        <p:spPr>
          <a:xfrm>
            <a:off x="9011133" y="5462464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</a:p>
        </p:txBody>
      </p:sp>
      <p:cxnSp>
        <p:nvCxnSpPr>
          <p:cNvPr id="7" name="Straight Arrow Connector 2"/>
          <p:cNvCxnSpPr>
            <a:cxnSpLocks/>
          </p:cNvCxnSpPr>
          <p:nvPr/>
        </p:nvCxnSpPr>
        <p:spPr>
          <a:xfrm flipH="1" flipV="1">
            <a:off x="966651" y="1726883"/>
            <a:ext cx="1915886" cy="445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2791533" y="564713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263695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Arrow Connector 2"/>
          <p:cNvCxnSpPr>
            <a:cxnSpLocks/>
          </p:cNvCxnSpPr>
          <p:nvPr/>
        </p:nvCxnSpPr>
        <p:spPr>
          <a:xfrm flipV="1">
            <a:off x="6060332" y="4202349"/>
            <a:ext cx="340468" cy="1731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2"/>
          <p:cNvCxnSpPr>
            <a:cxnSpLocks/>
          </p:cNvCxnSpPr>
          <p:nvPr/>
        </p:nvCxnSpPr>
        <p:spPr>
          <a:xfrm flipV="1">
            <a:off x="6060332" y="4328809"/>
            <a:ext cx="1439694" cy="1605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/>
          <p:cNvSpPr txBox="1"/>
          <p:nvPr/>
        </p:nvSpPr>
        <p:spPr>
          <a:xfrm>
            <a:off x="5473628" y="5876041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</a:p>
        </p:txBody>
      </p:sp>
      <p:cxnSp>
        <p:nvCxnSpPr>
          <p:cNvPr id="20" name="Straight Arrow Connector 2"/>
          <p:cNvCxnSpPr>
            <a:cxnSpLocks/>
          </p:cNvCxnSpPr>
          <p:nvPr/>
        </p:nvCxnSpPr>
        <p:spPr>
          <a:xfrm flipH="1" flipV="1">
            <a:off x="7625185" y="4930389"/>
            <a:ext cx="625492" cy="945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>
            <a:off x="8240299" y="5485719"/>
            <a:ext cx="62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910472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Arrow Connector 2"/>
          <p:cNvCxnSpPr>
            <a:cxnSpLocks/>
          </p:cNvCxnSpPr>
          <p:nvPr/>
        </p:nvCxnSpPr>
        <p:spPr>
          <a:xfrm flipH="1" flipV="1">
            <a:off x="6915066" y="4570465"/>
            <a:ext cx="625492" cy="945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/>
          <p:cNvSpPr txBox="1"/>
          <p:nvPr/>
        </p:nvSpPr>
        <p:spPr>
          <a:xfrm>
            <a:off x="7530180" y="5125795"/>
            <a:ext cx="62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942652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21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Straight Arrow Connector 2"/>
          <p:cNvCxnSpPr>
            <a:cxnSpLocks/>
          </p:cNvCxnSpPr>
          <p:nvPr/>
        </p:nvCxnSpPr>
        <p:spPr>
          <a:xfrm flipH="1" flipV="1">
            <a:off x="369651" y="846306"/>
            <a:ext cx="649251" cy="738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/>
          <p:cNvSpPr txBox="1"/>
          <p:nvPr/>
        </p:nvSpPr>
        <p:spPr>
          <a:xfrm>
            <a:off x="799469" y="158496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Click</a:t>
            </a:r>
          </a:p>
        </p:txBody>
      </p:sp>
      <p:cxnSp>
        <p:nvCxnSpPr>
          <p:cNvPr id="6" name="Straight Arrow Connector 2"/>
          <p:cNvCxnSpPr>
            <a:cxnSpLocks/>
          </p:cNvCxnSpPr>
          <p:nvPr/>
        </p:nvCxnSpPr>
        <p:spPr>
          <a:xfrm>
            <a:off x="1303506" y="3037547"/>
            <a:ext cx="864578" cy="915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799469" y="266821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2657656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89</Words>
  <Application>Microsoft Office PowerPoint</Application>
  <PresentationFormat>Widescreen</PresentationFormat>
  <Paragraphs>33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Adobe Experience Manager 6.2 Screens Authoring Capabilites </vt:lpstr>
      <vt:lpstr>Adobe Experience Manager 6.2 Authoring Pages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Alessio Finamore</dc:creator>
  <cp:lastModifiedBy>Alessio Finamore</cp:lastModifiedBy>
  <cp:revision>12</cp:revision>
  <dcterms:created xsi:type="dcterms:W3CDTF">2017-02-23T22:49:56Z</dcterms:created>
  <dcterms:modified xsi:type="dcterms:W3CDTF">2017-02-24T22:16:35Z</dcterms:modified>
</cp:coreProperties>
</file>